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7" r:id="rId1"/>
  </p:sldMasterIdLst>
  <p:notesMasterIdLst>
    <p:notesMasterId r:id="rId5"/>
  </p:notesMasterIdLst>
  <p:handoutMasterIdLst>
    <p:handoutMasterId r:id="rId6"/>
  </p:handout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1C5D"/>
    <a:srgbClr val="AFA7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49" d="100"/>
          <a:sy n="49" d="100"/>
        </p:scale>
        <p:origin x="54" y="15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29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9A69B-0056-4857-B8FD-32A08B04D634}" type="datetimeFigureOut">
              <a:rPr lang="en-US" smtClean="0"/>
              <a:t>8/27/2015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CBDB40-C594-4844-935D-884A127BB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9804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3DB2A-4F24-46CE-A1BD-B0E11B6C1AE9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C87D91-967E-4EBC-829E-327555B41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22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oleObject" Target="../embeddings/oleObject1.bin"/><Relationship Id="rId7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Relationship Id="rId9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oleObject" Target="../embeddings/oleObject4.bin"/><Relationship Id="rId7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image" Target="../media/image6.wmf"/><Relationship Id="rId9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oleObject" Target="../embeddings/oleObject7.bin"/><Relationship Id="rId7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image" Target="../media/image6.wmf"/><Relationship Id="rId9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34" y="697985"/>
            <a:ext cx="10222992" cy="275585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20834" y="429612"/>
            <a:ext cx="10222992" cy="21581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3500562"/>
            <a:ext cx="10222992" cy="18526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32867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6500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3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3739124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34A9-CBAE-42DA-97D7-36B0CF244BFA}" type="datetimeFigureOut">
              <a:rPr lang="en-US" smtClean="0"/>
              <a:pPr/>
              <a:t>8/27/2015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35071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0C6EA43B-0001-40C3-B223-F4841F74AD0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518" y="4808972"/>
            <a:ext cx="4249308" cy="145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15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553378"/>
            <a:ext cx="10058400" cy="4618822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  <a:lvl2pPr>
              <a:defRPr sz="24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8444" y="6272784"/>
            <a:ext cx="893137" cy="365125"/>
          </a:xfrm>
        </p:spPr>
        <p:txBody>
          <a:bodyPr/>
          <a:lstStyle/>
          <a:p>
            <a:fld id="{5E6A34A9-CBAE-42DA-97D7-36B0CF244BFA}" type="datetimeFigureOut">
              <a:rPr lang="en-US" smtClean="0"/>
              <a:pPr/>
              <a:t>8/27/2015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88135" y="6272784"/>
            <a:ext cx="5811403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0" y="0"/>
            <a:ext cx="12192001" cy="1206500"/>
            <a:chOff x="0" y="0"/>
            <a:chExt cx="12192001" cy="1206500"/>
          </a:xfrm>
        </p:grpSpPr>
        <p:graphicFrame>
          <p:nvGraphicFramePr>
            <p:cNvPr id="8" name="Object 7"/>
            <p:cNvGraphicFramePr>
              <a:graphicFrameLocks noChangeAspect="1"/>
            </p:cNvGraphicFramePr>
            <p:nvPr userDrawn="1">
              <p:extLst>
                <p:ext uri="{D42A27DB-BD31-4B8C-83A1-F6EECF244321}">
                  <p14:modId xmlns:p14="http://schemas.microsoft.com/office/powerpoint/2010/main" val="1470755551"/>
                </p:ext>
              </p:extLst>
            </p:nvPr>
          </p:nvGraphicFramePr>
          <p:xfrm>
            <a:off x="4094659" y="0"/>
            <a:ext cx="4094659" cy="1206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0" r:id="rId3" imgW="4444200" imgH="1206000" progId="">
                    <p:embed/>
                  </p:oleObj>
                </mc:Choice>
                <mc:Fallback>
                  <p:oleObj r:id="rId3" imgW="4444200" imgH="1206000" progId="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094659" y="0"/>
                          <a:ext cx="4094659" cy="12065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8"/>
            <p:cNvGraphicFramePr>
              <a:graphicFrameLocks noChangeAspect="1"/>
            </p:cNvGraphicFramePr>
            <p:nvPr userDrawn="1">
              <p:extLst>
                <p:ext uri="{D42A27DB-BD31-4B8C-83A1-F6EECF244321}">
                  <p14:modId xmlns:p14="http://schemas.microsoft.com/office/powerpoint/2010/main" val="2657487691"/>
                </p:ext>
              </p:extLst>
            </p:nvPr>
          </p:nvGraphicFramePr>
          <p:xfrm>
            <a:off x="0" y="0"/>
            <a:ext cx="4094659" cy="1206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1" r:id="rId5" imgW="4444200" imgH="1206000" progId="">
                    <p:embed/>
                  </p:oleObj>
                </mc:Choice>
                <mc:Fallback>
                  <p:oleObj r:id="rId5" imgW="4444200" imgH="1206000" progId="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4094659" cy="12065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9"/>
            <p:cNvGraphicFramePr>
              <a:graphicFrameLocks noChangeAspect="1"/>
            </p:cNvGraphicFramePr>
            <p:nvPr userDrawn="1">
              <p:extLst>
                <p:ext uri="{D42A27DB-BD31-4B8C-83A1-F6EECF244321}">
                  <p14:modId xmlns:p14="http://schemas.microsoft.com/office/powerpoint/2010/main" val="1952005220"/>
                </p:ext>
              </p:extLst>
            </p:nvPr>
          </p:nvGraphicFramePr>
          <p:xfrm>
            <a:off x="8189319" y="0"/>
            <a:ext cx="4002682" cy="1206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2" r:id="rId6" imgW="4444200" imgH="1206000" progId="">
                    <p:embed/>
                  </p:oleObj>
                </mc:Choice>
                <mc:Fallback>
                  <p:oleObj r:id="rId6" imgW="4444200" imgH="1206000" progId="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8189319" y="0"/>
                          <a:ext cx="4002682" cy="12065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21186"/>
            <a:ext cx="10058400" cy="108531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3048" y="1255947"/>
            <a:ext cx="12192000" cy="1637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117881" y="6048845"/>
            <a:ext cx="589065" cy="589064"/>
            <a:chOff x="9685338" y="4460675"/>
            <a:chExt cx="1080904" cy="1080902"/>
          </a:xfrm>
        </p:grpSpPr>
        <p:sp>
          <p:nvSpPr>
            <p:cNvPr id="15" name="Oval 14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7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6" name="Oval 15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373" y="6127762"/>
            <a:ext cx="640080" cy="365125"/>
          </a:xfrm>
        </p:spPr>
        <p:txBody>
          <a:bodyPr/>
          <a:lstStyle>
            <a:lvl1pPr>
              <a:defRPr sz="2400"/>
            </a:lvl1pPr>
          </a:lstStyle>
          <a:p>
            <a:fld id="{0C6EA43B-0001-40C3-B223-F4841F74AD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11292289" y="6172200"/>
            <a:ext cx="899711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318" y="5606281"/>
            <a:ext cx="3664945" cy="125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221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88945"/>
            <a:ext cx="12192000" cy="16690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221995"/>
            <a:ext cx="9052560" cy="897911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E6A34A9-CBAE-42DA-97D7-36B0CF244BFA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0C6EA43B-0001-40C3-B223-F4841F74AD0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4970089"/>
            <a:ext cx="12192000" cy="1637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692" y="0"/>
            <a:ext cx="4249308" cy="145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81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0" y="0"/>
            <a:ext cx="12192001" cy="1206500"/>
            <a:chOff x="0" y="0"/>
            <a:chExt cx="12192001" cy="1206500"/>
          </a:xfrm>
        </p:grpSpPr>
        <p:graphicFrame>
          <p:nvGraphicFramePr>
            <p:cNvPr id="9" name="Object 8"/>
            <p:cNvGraphicFramePr>
              <a:graphicFrameLocks noChangeAspect="1"/>
            </p:cNvGraphicFramePr>
            <p:nvPr userDrawn="1">
              <p:extLst>
                <p:ext uri="{D42A27DB-BD31-4B8C-83A1-F6EECF244321}">
                  <p14:modId xmlns:p14="http://schemas.microsoft.com/office/powerpoint/2010/main" val="1287533886"/>
                </p:ext>
              </p:extLst>
            </p:nvPr>
          </p:nvGraphicFramePr>
          <p:xfrm>
            <a:off x="4094659" y="0"/>
            <a:ext cx="4094659" cy="1206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3" r:id="rId3" imgW="4444200" imgH="1206000" progId="">
                    <p:embed/>
                  </p:oleObj>
                </mc:Choice>
                <mc:Fallback>
                  <p:oleObj r:id="rId3" imgW="4444200" imgH="1206000" progId="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094659" y="0"/>
                          <a:ext cx="4094659" cy="12065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9"/>
            <p:cNvGraphicFramePr>
              <a:graphicFrameLocks noChangeAspect="1"/>
            </p:cNvGraphicFramePr>
            <p:nvPr userDrawn="1">
              <p:extLst>
                <p:ext uri="{D42A27DB-BD31-4B8C-83A1-F6EECF244321}">
                  <p14:modId xmlns:p14="http://schemas.microsoft.com/office/powerpoint/2010/main" val="2426323946"/>
                </p:ext>
              </p:extLst>
            </p:nvPr>
          </p:nvGraphicFramePr>
          <p:xfrm>
            <a:off x="0" y="0"/>
            <a:ext cx="4094659" cy="1206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4" r:id="rId5" imgW="4444200" imgH="1206000" progId="">
                    <p:embed/>
                  </p:oleObj>
                </mc:Choice>
                <mc:Fallback>
                  <p:oleObj r:id="rId5" imgW="4444200" imgH="1206000" progId="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4094659" cy="12065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10"/>
            <p:cNvGraphicFramePr>
              <a:graphicFrameLocks noChangeAspect="1"/>
            </p:cNvGraphicFramePr>
            <p:nvPr userDrawn="1">
              <p:extLst>
                <p:ext uri="{D42A27DB-BD31-4B8C-83A1-F6EECF244321}">
                  <p14:modId xmlns:p14="http://schemas.microsoft.com/office/powerpoint/2010/main" val="3134150822"/>
                </p:ext>
              </p:extLst>
            </p:nvPr>
          </p:nvGraphicFramePr>
          <p:xfrm>
            <a:off x="8189319" y="0"/>
            <a:ext cx="4002682" cy="1206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5" r:id="rId6" imgW="4444200" imgH="1206000" progId="">
                    <p:embed/>
                  </p:oleObj>
                </mc:Choice>
                <mc:Fallback>
                  <p:oleObj r:id="rId6" imgW="4444200" imgH="1206000" progId="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8189319" y="0"/>
                          <a:ext cx="4002682" cy="12065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" name="Rectangle 11"/>
          <p:cNvSpPr/>
          <p:nvPr userDrawn="1"/>
        </p:nvSpPr>
        <p:spPr>
          <a:xfrm>
            <a:off x="3048" y="1255947"/>
            <a:ext cx="12192000" cy="1637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88135"/>
            <a:ext cx="10058400" cy="111836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1520303"/>
            <a:ext cx="4754880" cy="4651897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  <a:lvl2pPr>
              <a:defRPr sz="20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1520303"/>
            <a:ext cx="4754880" cy="4651897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  <a:lvl2pPr>
              <a:defRPr sz="20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682508" y="6272784"/>
            <a:ext cx="1326755" cy="365125"/>
          </a:xfrm>
        </p:spPr>
        <p:txBody>
          <a:bodyPr/>
          <a:lstStyle/>
          <a:p>
            <a:fld id="{5E6A34A9-CBAE-42DA-97D7-36B0CF244BFA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88136" y="6272784"/>
            <a:ext cx="5535466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117881" y="6048845"/>
            <a:ext cx="589065" cy="589064"/>
            <a:chOff x="9685338" y="4460675"/>
            <a:chExt cx="1080904" cy="1080902"/>
          </a:xfrm>
        </p:grpSpPr>
        <p:sp>
          <p:nvSpPr>
            <p:cNvPr id="14" name="Oval 13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7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5" name="Oval 14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390" y="6130692"/>
            <a:ext cx="640080" cy="365125"/>
          </a:xfrm>
        </p:spPr>
        <p:txBody>
          <a:bodyPr/>
          <a:lstStyle>
            <a:lvl1pPr>
              <a:defRPr sz="2400"/>
            </a:lvl1pPr>
          </a:lstStyle>
          <a:p>
            <a:fld id="{0C6EA43B-0001-40C3-B223-F4841F74AD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11292289" y="6177419"/>
            <a:ext cx="899711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318" y="5710653"/>
            <a:ext cx="3664945" cy="125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527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0"/>
            <a:ext cx="12192001" cy="1206500"/>
            <a:chOff x="0" y="0"/>
            <a:chExt cx="12192001" cy="1206500"/>
          </a:xfrm>
        </p:grpSpPr>
        <p:graphicFrame>
          <p:nvGraphicFramePr>
            <p:cNvPr id="12" name="Object 11"/>
            <p:cNvGraphicFramePr>
              <a:graphicFrameLocks noChangeAspect="1"/>
            </p:cNvGraphicFramePr>
            <p:nvPr userDrawn="1">
              <p:extLst>
                <p:ext uri="{D42A27DB-BD31-4B8C-83A1-F6EECF244321}">
                  <p14:modId xmlns:p14="http://schemas.microsoft.com/office/powerpoint/2010/main" val="2069435298"/>
                </p:ext>
              </p:extLst>
            </p:nvPr>
          </p:nvGraphicFramePr>
          <p:xfrm>
            <a:off x="4094659" y="0"/>
            <a:ext cx="4094659" cy="1206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7" r:id="rId3" imgW="4444200" imgH="1206000" progId="">
                    <p:embed/>
                  </p:oleObj>
                </mc:Choice>
                <mc:Fallback>
                  <p:oleObj r:id="rId3" imgW="4444200" imgH="1206000" progId="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094659" y="0"/>
                          <a:ext cx="4094659" cy="12065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12"/>
            <p:cNvGraphicFramePr>
              <a:graphicFrameLocks noChangeAspect="1"/>
            </p:cNvGraphicFramePr>
            <p:nvPr userDrawn="1">
              <p:extLst>
                <p:ext uri="{D42A27DB-BD31-4B8C-83A1-F6EECF244321}">
                  <p14:modId xmlns:p14="http://schemas.microsoft.com/office/powerpoint/2010/main" val="1669154031"/>
                </p:ext>
              </p:extLst>
            </p:nvPr>
          </p:nvGraphicFramePr>
          <p:xfrm>
            <a:off x="0" y="0"/>
            <a:ext cx="4094659" cy="1206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8" r:id="rId5" imgW="4444200" imgH="1206000" progId="">
                    <p:embed/>
                  </p:oleObj>
                </mc:Choice>
                <mc:Fallback>
                  <p:oleObj r:id="rId5" imgW="4444200" imgH="1206000" progId="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4094659" cy="12065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13"/>
            <p:cNvGraphicFramePr>
              <a:graphicFrameLocks noChangeAspect="1"/>
            </p:cNvGraphicFramePr>
            <p:nvPr userDrawn="1">
              <p:extLst>
                <p:ext uri="{D42A27DB-BD31-4B8C-83A1-F6EECF244321}">
                  <p14:modId xmlns:p14="http://schemas.microsoft.com/office/powerpoint/2010/main" val="3712408236"/>
                </p:ext>
              </p:extLst>
            </p:nvPr>
          </p:nvGraphicFramePr>
          <p:xfrm>
            <a:off x="8189319" y="0"/>
            <a:ext cx="4002682" cy="1206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9" r:id="rId6" imgW="4444200" imgH="1206000" progId="">
                    <p:embed/>
                  </p:oleObj>
                </mc:Choice>
                <mc:Fallback>
                  <p:oleObj r:id="rId6" imgW="4444200" imgH="1206000" progId="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8189319" y="0"/>
                          <a:ext cx="4002682" cy="12065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" name="Rectangle 14"/>
          <p:cNvSpPr/>
          <p:nvPr userDrawn="1"/>
        </p:nvSpPr>
        <p:spPr>
          <a:xfrm>
            <a:off x="3048" y="1255947"/>
            <a:ext cx="12192000" cy="1637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69848" y="121186"/>
            <a:ext cx="10058400" cy="10798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54771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315793"/>
            <a:ext cx="4754880" cy="3719247"/>
          </a:xfr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  <a:lvl2pPr>
              <a:defRPr sz="18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16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154771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315793"/>
            <a:ext cx="4754880" cy="3719247"/>
          </a:xfr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  <a:lvl2pPr>
              <a:defRPr sz="18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16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08422" y="6272784"/>
            <a:ext cx="1127506" cy="365125"/>
          </a:xfrm>
        </p:spPr>
        <p:txBody>
          <a:bodyPr/>
          <a:lstStyle/>
          <a:p>
            <a:fld id="{5E6A34A9-CBAE-42DA-97D7-36B0CF244BFA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088136" y="6272784"/>
            <a:ext cx="563934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11292289" y="6177419"/>
            <a:ext cx="899711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318" y="5710653"/>
            <a:ext cx="3664945" cy="125171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117881" y="6048845"/>
            <a:ext cx="589065" cy="589064"/>
            <a:chOff x="9685338" y="4460675"/>
            <a:chExt cx="1080904" cy="1080902"/>
          </a:xfrm>
        </p:grpSpPr>
        <p:sp>
          <p:nvSpPr>
            <p:cNvPr id="19" name="Oval 1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8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20" name="Oval 1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8900" y="6122143"/>
            <a:ext cx="640080" cy="365125"/>
          </a:xfrm>
        </p:spPr>
        <p:txBody>
          <a:bodyPr/>
          <a:lstStyle>
            <a:lvl1pPr>
              <a:defRPr sz="2400"/>
            </a:lvl1pPr>
          </a:lstStyle>
          <a:p>
            <a:fld id="{0C6EA43B-0001-40C3-B223-F4841F74AD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09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84" y="716048"/>
            <a:ext cx="10222992" cy="2755856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1014984" y="447675"/>
            <a:ext cx="10222992" cy="21581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 userDrawn="1"/>
        </p:nvSpPr>
        <p:spPr>
          <a:xfrm>
            <a:off x="1014984" y="3518625"/>
            <a:ext cx="10222992" cy="18526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1145710" y="668086"/>
            <a:ext cx="9966960" cy="30358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7200" b="1" kern="1200" cap="none" baseline="0">
                <a:blipFill dpi="0" rotWithShape="1">
                  <a:blip r:embed="rId3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34A9-CBAE-42DA-97D7-36B0CF244BFA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668" y="3750615"/>
            <a:ext cx="4249308" cy="1451302"/>
          </a:xfrm>
          <a:prstGeom prst="rect">
            <a:avLst/>
          </a:prstGeom>
        </p:spPr>
      </p:pic>
      <p:grpSp>
        <p:nvGrpSpPr>
          <p:cNvPr id="12" name="Group 11"/>
          <p:cNvGrpSpPr/>
          <p:nvPr userDrawn="1"/>
        </p:nvGrpSpPr>
        <p:grpSpPr>
          <a:xfrm>
            <a:off x="117881" y="6048845"/>
            <a:ext cx="589065" cy="589064"/>
            <a:chOff x="9685338" y="4460675"/>
            <a:chExt cx="1080904" cy="1080902"/>
          </a:xfrm>
        </p:grpSpPr>
        <p:sp>
          <p:nvSpPr>
            <p:cNvPr id="13" name="Oval 12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373" y="6127762"/>
            <a:ext cx="640080" cy="365125"/>
          </a:xfrm>
        </p:spPr>
        <p:txBody>
          <a:bodyPr/>
          <a:lstStyle>
            <a:lvl1pPr>
              <a:defRPr sz="2400"/>
            </a:lvl1pPr>
          </a:lstStyle>
          <a:p>
            <a:fld id="{0C6EA43B-0001-40C3-B223-F4841F74AD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11292289" y="6177419"/>
            <a:ext cx="899711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68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34A9-CBAE-42DA-97D7-36B0CF244BFA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088135" y="6272784"/>
            <a:ext cx="682197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EA43B-0001-40C3-B223-F4841F74AD0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11278077" y="5467121"/>
            <a:ext cx="899711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263" y="4901202"/>
            <a:ext cx="3664945" cy="1251719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11292289" y="6177419"/>
            <a:ext cx="899711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316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 userDrawn="1"/>
        </p:nvGrpSpPr>
        <p:grpSpPr>
          <a:xfrm>
            <a:off x="8295699" y="0"/>
            <a:ext cx="3904340" cy="6852492"/>
            <a:chOff x="8295699" y="0"/>
            <a:chExt cx="3904340" cy="6852492"/>
          </a:xfrm>
        </p:grpSpPr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324"/>
            <a:stretch/>
          </p:blipFill>
          <p:spPr>
            <a:xfrm>
              <a:off x="8295700" y="0"/>
              <a:ext cx="3896299" cy="220307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324"/>
            <a:stretch/>
          </p:blipFill>
          <p:spPr>
            <a:xfrm>
              <a:off x="8303740" y="2144902"/>
              <a:ext cx="3896299" cy="220307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324"/>
            <a:stretch/>
          </p:blipFill>
          <p:spPr>
            <a:xfrm>
              <a:off x="8303740" y="4320155"/>
              <a:ext cx="3896299" cy="220307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324" b="83781"/>
            <a:stretch/>
          </p:blipFill>
          <p:spPr>
            <a:xfrm>
              <a:off x="8295699" y="6495174"/>
              <a:ext cx="3896299" cy="35731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936696" cy="502005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  <a:lvl2pPr>
              <a:defRPr sz="28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4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24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21184" y="6272784"/>
            <a:ext cx="2916791" cy="365125"/>
          </a:xfrm>
        </p:spPr>
        <p:txBody>
          <a:bodyPr/>
          <a:lstStyle/>
          <a:p>
            <a:fld id="{5E6A34A9-CBAE-42DA-97D7-36B0CF244BFA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5864556"/>
            <a:ext cx="3520545" cy="773353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EA43B-0001-40C3-B223-F4841F74AD05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 rot="5400000">
            <a:off x="4665303" y="3287209"/>
            <a:ext cx="6852490" cy="27807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028" y="5711216"/>
            <a:ext cx="3323868" cy="113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678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8295699" y="0"/>
            <a:ext cx="3904340" cy="6852492"/>
            <a:chOff x="8295699" y="0"/>
            <a:chExt cx="3904340" cy="6852492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324"/>
            <a:stretch/>
          </p:blipFill>
          <p:spPr>
            <a:xfrm>
              <a:off x="8295700" y="0"/>
              <a:ext cx="3896299" cy="220307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324"/>
            <a:stretch/>
          </p:blipFill>
          <p:spPr>
            <a:xfrm>
              <a:off x="8303740" y="2144902"/>
              <a:ext cx="3896299" cy="220307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324"/>
            <a:stretch/>
          </p:blipFill>
          <p:spPr>
            <a:xfrm>
              <a:off x="8303740" y="4320155"/>
              <a:ext cx="3896299" cy="220307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324" b="83781"/>
            <a:stretch/>
          </p:blipFill>
          <p:spPr>
            <a:xfrm>
              <a:off x="8295699" y="6495174"/>
              <a:ext cx="3896299" cy="357318"/>
            </a:xfrm>
            <a:prstGeom prst="rect">
              <a:avLst/>
            </a:prstGeom>
          </p:spPr>
        </p:pic>
      </p:grpSp>
      <p:sp>
        <p:nvSpPr>
          <p:cNvPr id="17" name="Rectangle 16"/>
          <p:cNvSpPr/>
          <p:nvPr userDrawn="1"/>
        </p:nvSpPr>
        <p:spPr>
          <a:xfrm rot="5400000">
            <a:off x="4671260" y="3293166"/>
            <a:ext cx="6852490" cy="26616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789931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E6A34A9-CBAE-42DA-97D7-36B0CF244BFA}" type="datetimeFigureOut">
              <a:rPr lang="en-US" smtClean="0"/>
              <a:t>8/27/2015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EA43B-0001-40C3-B223-F4841F74A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127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34A9-CBAE-42DA-97D7-36B0CF244BFA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EA43B-0001-40C3-B223-F4841F74AD0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15041" y="4442321"/>
            <a:ext cx="2539139" cy="86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480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34A9-CBAE-42DA-97D7-36B0CF244BFA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EA43B-0001-40C3-B223-F4841F74AD0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15041" y="4442321"/>
            <a:ext cx="2539139" cy="86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274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E6A34A9-CBAE-42DA-97D7-36B0CF244BFA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0C6EA43B-0001-40C3-B223-F4841F74A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006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SzPct val="85000"/>
        <a:buFont typeface="Wingdings" pitchFamily="2" charset="2"/>
        <a:buChar char="§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community.azbar.org/contactus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Community Log In Instructions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06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25" y="158622"/>
            <a:ext cx="8565115" cy="50665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319" y="1278209"/>
            <a:ext cx="7746811" cy="336843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57" y="1278209"/>
            <a:ext cx="6506439" cy="492348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87" y="1069595"/>
            <a:ext cx="8553501" cy="513210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70" y="890296"/>
            <a:ext cx="6609744" cy="569931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182" y="890296"/>
            <a:ext cx="7657090" cy="569931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3147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720072" cy="352044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Questions??</a:t>
            </a:r>
            <a:br>
              <a:rPr lang="en-US" sz="3600" dirty="0" smtClean="0"/>
            </a:br>
            <a:r>
              <a:rPr lang="en-US" sz="3600" dirty="0">
                <a:hlinkClick r:id="rId2"/>
              </a:rPr>
              <a:t>http://</a:t>
            </a:r>
            <a:r>
              <a:rPr lang="en-US" sz="3600" dirty="0" smtClean="0">
                <a:hlinkClick r:id="rId2"/>
              </a:rPr>
              <a:t>community.azbar.org/contactus</a:t>
            </a:r>
            <a:r>
              <a:rPr lang="en-US" sz="3600" dirty="0" smtClean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3081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AZBAR Community Custom">
      <a:dk1>
        <a:sysClr val="windowText" lastClr="000000"/>
      </a:dk1>
      <a:lt1>
        <a:srgbClr val="FFFFFF"/>
      </a:lt1>
      <a:dk2>
        <a:srgbClr val="2C1C5D"/>
      </a:dk2>
      <a:lt2>
        <a:srgbClr val="F5F1E8"/>
      </a:lt2>
      <a:accent1>
        <a:srgbClr val="2C1C5D"/>
      </a:accent1>
      <a:accent2>
        <a:srgbClr val="AFA7E6"/>
      </a:accent2>
      <a:accent3>
        <a:srgbClr val="BFBEB9"/>
      </a:accent3>
      <a:accent4>
        <a:srgbClr val="00AEEF"/>
      </a:accent4>
      <a:accent5>
        <a:srgbClr val="8DC63F"/>
      </a:accent5>
      <a:accent6>
        <a:srgbClr val="A8551C"/>
      </a:accent6>
      <a:hlink>
        <a:srgbClr val="E8882B"/>
      </a:hlink>
      <a:folHlink>
        <a:srgbClr val="D2642F"/>
      </a:folHlink>
    </a:clrScheme>
    <a:fontScheme name="AZBAR Community Custom">
      <a:majorFont>
        <a:latin typeface="Garamond"/>
        <a:ea typeface=""/>
        <a:cs typeface=""/>
      </a:majorFont>
      <a:minorFont>
        <a:latin typeface="Microsoft Sans Serif"/>
        <a:ea typeface=""/>
        <a:cs typeface="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ZBAR Community Template v1" id="{78AFEEE3-2B96-4FE9-8493-D6CD3A333167}" vid="{C723D07F-934A-4608-9025-C03D111E92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ZBAR Community">
      <a:majorFont>
        <a:latin typeface="Nyal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AZBAR Community Template v1</Template>
  <TotalTime>47</TotalTime>
  <Words>6</Words>
  <Application>Microsoft Office PowerPoint</Application>
  <PresentationFormat>Widescreen</PresentationFormat>
  <Paragraphs>2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Calibri</vt:lpstr>
      <vt:lpstr>Garamond</vt:lpstr>
      <vt:lpstr>Microsoft Sans Serif</vt:lpstr>
      <vt:lpstr>Wingdings</vt:lpstr>
      <vt:lpstr>Wood Type</vt:lpstr>
      <vt:lpstr>Community Log In Instructions</vt:lpstr>
      <vt:lpstr>PowerPoint Presentation</vt:lpstr>
      <vt:lpstr>Questions?? http://community.azbar.org/contactus </vt:lpstr>
    </vt:vector>
  </TitlesOfParts>
  <Company>State Bar of Arizona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Log In Instructions</dc:title>
  <dc:creator>Betty Flores</dc:creator>
  <cp:lastModifiedBy>Betty Flores</cp:lastModifiedBy>
  <cp:revision>3</cp:revision>
  <dcterms:created xsi:type="dcterms:W3CDTF">2015-08-27T20:11:02Z</dcterms:created>
  <dcterms:modified xsi:type="dcterms:W3CDTF">2015-08-28T01:04:55Z</dcterms:modified>
</cp:coreProperties>
</file>